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64"/>
    <p:restoredTop sz="85374"/>
  </p:normalViewPr>
  <p:slideViewPr>
    <p:cSldViewPr snapToGrid="0" snapToObjects="1">
      <p:cViewPr varScale="1">
        <p:scale>
          <a:sx n="92" d="100"/>
          <a:sy n="92" d="100"/>
        </p:scale>
        <p:origin x="296" y="168"/>
      </p:cViewPr>
      <p:guideLst/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C365-76F4-1146-894E-9C77B815980E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E6C0E-FBE0-5F43-80F9-4879E3CE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HK" altLang="en-US">
              <a:ea typeface="PMingLiU" charset="0"/>
            </a:endParaRPr>
          </a:p>
        </p:txBody>
      </p:sp>
      <p:sp>
        <p:nvSpPr>
          <p:cNvPr id="39939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79994E00-EF54-8C46-914E-E6023B3B6D94}" type="slidenum">
              <a:rPr lang="en-US" altLang="en-US">
                <a:solidFill>
                  <a:prstClr val="black"/>
                </a:solidFill>
                <a:ea typeface="PMingLiU" charset="0"/>
              </a:rPr>
              <a:pPr/>
              <a:t>1</a:t>
            </a:fld>
            <a:endParaRPr lang="zh-HK" altLang="en-US">
              <a:solidFill>
                <a:prstClr val="black"/>
              </a:solidFill>
              <a:ea typeface="PMingLi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r>
              <a:rPr lang="en-US" baseline="0" dirty="0" smtClean="0"/>
              <a:t> / Android, the USA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7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 / Android,</a:t>
            </a:r>
            <a:r>
              <a:rPr lang="en-US" baseline="0" dirty="0" smtClean="0"/>
              <a:t> mainland China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front-end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Back-end is based on </a:t>
            </a:r>
            <a:r>
              <a:rPr lang="en-US" altLang="zh-CN" baseline="0" dirty="0" err="1" smtClean="0"/>
              <a:t>Node.js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MongoDB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8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0" y="6053138"/>
            <a:ext cx="3000375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44838" y="6043613"/>
            <a:ext cx="9047162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C830BEC-A886-0B4A-92D5-488E8FCC21EB}" type="datetime4">
              <a:rPr lang="en-US" altLang="en-US"/>
              <a:pPr>
                <a:defRPr/>
              </a:pPr>
              <a:t>November 7, 2016</a:t>
            </a:fld>
            <a:endParaRPr lang="en-US" alt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38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54FD310-A9A8-4E46-9688-BAF3BC0240F1}" type="slidenum">
              <a:rPr lang="en-US" altLang="en-US">
                <a:solidFill>
                  <a:srgbClr val="EBDDC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8B329-71E3-6843-B1DD-A557D0D31829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11/7/16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60224-5676-6F4C-A433-2A39D05E85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8128000" y="0"/>
            <a:ext cx="427038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9913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9913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9464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72822F-200B-824A-9A23-BE07B3C660DC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11/7/16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74310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4819" y="103981"/>
            <a:ext cx="533400" cy="3254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4C941E-8596-7D4C-B5C0-FA6483EC19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36865-6595-3B46-B033-92283E0E2F37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11/7/16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FA37C-B041-5041-8053-7E89953BD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D62880-D4CE-C343-8309-B1191A0681D5}" type="datetime4">
              <a:rPr lang="en-US" altLang="en-US">
                <a:solidFill>
                  <a:srgbClr val="775F55"/>
                </a:solidFill>
              </a:rPr>
              <a:pPr>
                <a:defRPr/>
              </a:pPr>
              <a:t>November 7, 2016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5"/>
          </a:xfrm>
        </p:spPr>
        <p:txBody>
          <a:bodyPr>
            <a:noAutofit/>
          </a:bodyPr>
          <a:lstStyle>
            <a:lvl1pPr>
              <a:defRPr sz="2400" smtClean="0"/>
            </a:lvl1pPr>
          </a:lstStyle>
          <a:p>
            <a:pPr>
              <a:defRPr/>
            </a:pPr>
            <a:fld id="{4B627697-9199-5042-94FC-1EB8733961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F63584-2DC1-E745-B6B6-0C4148221EC9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11/7/16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C7FC14-3906-A248-9394-C3E00242CD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F23F13-EE8D-0040-8031-630FA4DE51B4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11/7/16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84860A-7860-9D47-B56D-8BAD949BBF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91303-6CDD-E74B-8701-250F175B7402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11/7/16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1488F-DD3B-DC42-8040-02DF70835B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563666-A666-F249-B816-B3040A662695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11/7/16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87FFDED-C5D7-4D48-95A6-06AC5DE562FA}" type="slidenum">
              <a:rPr lang="en-US" altLang="en-US">
                <a:solidFill>
                  <a:srgbClr val="775F5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88783-3CDF-6A49-9B0E-A6989771E4FF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11/7/16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ACB65-D859-DA41-9708-E4DEA4B22D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12700" y="4572000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2700" y="4664075"/>
            <a:ext cx="1951038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60575" y="4654550"/>
            <a:ext cx="10131425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930400" y="0"/>
            <a:ext cx="133350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E41984-6D47-AB46-A827-A81C221032E1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11/7/16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930400" cy="663575"/>
          </a:xfrm>
        </p:spPr>
        <p:txBody>
          <a:bodyPr/>
          <a:lstStyle>
            <a:lvl1pPr>
              <a:defRPr sz="2800" smtClean="0"/>
            </a:lvl1pPr>
          </a:lstStyle>
          <a:p>
            <a:pPr>
              <a:defRPr/>
            </a:pPr>
            <a:fld id="{8DE57BD7-972F-DB44-B74F-1924AD0E3A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0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560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563" y="1600200"/>
            <a:ext cx="10871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0"/>
            <a:ext cx="3556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  <a:latin typeface="Tw Cen MT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EB1090-B41E-814B-94E8-B745EAE2A462}" type="datetimeFigureOut">
              <a:rPr lang="en-US" altLang="en-US">
                <a:solidFill>
                  <a:srgbClr val="775F55"/>
                </a:solidFill>
                <a:ea typeface="MS PGothic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11/7/16</a:t>
            </a:fld>
            <a:endParaRPr lang="en-US" altLang="en-US">
              <a:solidFill>
                <a:srgbClr val="775F55"/>
              </a:solidFill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0" y="6248400"/>
            <a:ext cx="7227888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711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 smtClean="0">
                <a:solidFill>
                  <a:srgbClr val="FFFFFF"/>
                </a:solidFill>
                <a:latin typeface="Tw Cen MT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EB1BE0-34AC-5149-86B0-313BB1370D39}" type="slidenum">
              <a:rPr lang="en-US" altLang="en-US">
                <a:ea typeface="MS PGothic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3236" y="1357746"/>
            <a:ext cx="11619345" cy="3110346"/>
          </a:xfrm>
          <a:extLst>
            <a:ext uri="{909E8E84-426E-40dd-AFC4-6F175D3DCCD1}"/>
            <a:ext uri="{91240B29-F687-4f45-9708-019B960494DF}"/>
          </a:extLst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dirty="0"/>
              <a:t>A Smart Phone Application for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Valet </a:t>
            </a:r>
            <a:r>
              <a:rPr lang="en-US" sz="6000" dirty="0"/>
              <a:t>Parking</a:t>
            </a:r>
            <a:endParaRPr lang="zh-HK" altLang="en-US" sz="60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/>
              <a:buNone/>
              <a:defRPr/>
            </a:pP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LUO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Xianyang,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Supervised by Dr. </a:t>
            </a:r>
            <a:r>
              <a:rPr lang="en-US" altLang="zh-CN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Chim</a:t>
            </a:r>
            <a:endParaRPr lang="zh-HK" altLang="en-US" dirty="0">
              <a:ea typeface="+mn-ea"/>
              <a:cs typeface="+mn-cs"/>
            </a:endParaRPr>
          </a:p>
        </p:txBody>
      </p:sp>
      <p:sp>
        <p:nvSpPr>
          <p:cNvPr id="3891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11582400" y="6305550"/>
            <a:ext cx="609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20EA4C72-68A5-B043-B98F-8B57610FA75E}" type="slidenum">
              <a:rPr lang="en-US" altLang="en-US">
                <a:solidFill>
                  <a:srgbClr val="EBDDC3"/>
                </a:solidFill>
                <a:latin typeface="Tw Cen MT" charset="0"/>
                <a:ea typeface="Microsoft JhengHei" charset="0"/>
              </a:rPr>
              <a:pPr/>
              <a:t>1</a:t>
            </a:fld>
            <a:endParaRPr lang="zh-HK" altLang="en-US">
              <a:solidFill>
                <a:srgbClr val="EBDDC3"/>
              </a:solidFill>
              <a:latin typeface="Tw Cen MT" charset="0"/>
              <a:ea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  <p:transition spd="med" advTm="421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UML Analysis</a:t>
            </a:r>
          </a:p>
          <a:p>
            <a:pPr lvl="1"/>
            <a:r>
              <a:rPr lang="en-US" dirty="0" smtClean="0"/>
              <a:t>Use case diagram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</a:t>
            </a:r>
            <a:endParaRPr lang="zh-CN" altLang="en-US" dirty="0" smtClean="0"/>
          </a:p>
          <a:p>
            <a:r>
              <a:rPr lang="en-US" altLang="zh-CN" dirty="0" smtClean="0"/>
              <a:t>UI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Welcome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7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40" y="1600200"/>
            <a:ext cx="6311246" cy="4495800"/>
          </a:xfrm>
        </p:spPr>
      </p:pic>
    </p:spTree>
    <p:extLst>
      <p:ext uri="{BB962C8B-B14F-4D97-AF65-F5344CB8AC3E}">
        <p14:creationId xmlns:p14="http://schemas.microsoft.com/office/powerpoint/2010/main" val="2388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64" y="1573812"/>
            <a:ext cx="5031053" cy="5284188"/>
          </a:xfrm>
        </p:spPr>
      </p:pic>
    </p:spTree>
    <p:extLst>
      <p:ext uri="{BB962C8B-B14F-4D97-AF65-F5344CB8AC3E}">
        <p14:creationId xmlns:p14="http://schemas.microsoft.com/office/powerpoint/2010/main" val="9426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56" y="2404341"/>
            <a:ext cx="7833728" cy="2887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56" y="2481892"/>
            <a:ext cx="8382000" cy="27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27" y="1600200"/>
            <a:ext cx="5505671" cy="4495799"/>
          </a:xfrm>
        </p:spPr>
      </p:pic>
    </p:spTree>
    <p:extLst>
      <p:ext uri="{BB962C8B-B14F-4D97-AF65-F5344CB8AC3E}">
        <p14:creationId xmlns:p14="http://schemas.microsoft.com/office/powerpoint/2010/main" val="1206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</a:t>
            </a:r>
            <a:r>
              <a:rPr lang="mr-IN" dirty="0" smtClean="0"/>
              <a:t>–</a:t>
            </a:r>
            <a:r>
              <a:rPr lang="en-US" dirty="0" smtClean="0"/>
              <a:t> Welcome Pages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06" y="1600200"/>
            <a:ext cx="8165714" cy="4495800"/>
          </a:xfrm>
        </p:spPr>
      </p:pic>
    </p:spTree>
    <p:extLst>
      <p:ext uri="{BB962C8B-B14F-4D97-AF65-F5344CB8AC3E}">
        <p14:creationId xmlns:p14="http://schemas.microsoft.com/office/powerpoint/2010/main" val="14155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</a:t>
            </a:r>
            <a:r>
              <a:rPr lang="mr-IN" dirty="0" smtClean="0"/>
              <a:t>–</a:t>
            </a:r>
            <a:r>
              <a:rPr lang="en-US" dirty="0" smtClean="0"/>
              <a:t> Main Function Pages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58" y="1572491"/>
            <a:ext cx="4911211" cy="5180114"/>
          </a:xfrm>
        </p:spPr>
      </p:pic>
    </p:spTree>
    <p:extLst>
      <p:ext uri="{BB962C8B-B14F-4D97-AF65-F5344CB8AC3E}">
        <p14:creationId xmlns:p14="http://schemas.microsoft.com/office/powerpoint/2010/main" val="67160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Hardware Configuration</a:t>
            </a:r>
          </a:p>
          <a:p>
            <a:r>
              <a:rPr lang="en-US" dirty="0" smtClean="0"/>
              <a:t>Implementation of server</a:t>
            </a:r>
          </a:p>
          <a:p>
            <a:r>
              <a:rPr lang="en-US" dirty="0" smtClean="0"/>
              <a:t>Implementation of mobile clients</a:t>
            </a:r>
          </a:p>
          <a:p>
            <a:pPr lvl="1"/>
            <a:r>
              <a:rPr lang="en-US" dirty="0" smtClean="0"/>
              <a:t>Customer side</a:t>
            </a:r>
          </a:p>
          <a:p>
            <a:pPr lvl="1"/>
            <a:r>
              <a:rPr lang="en-US" dirty="0" smtClean="0"/>
              <a:t>Valet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Hardward</a:t>
            </a:r>
            <a:r>
              <a:rPr lang="en-US" dirty="0" smtClean="0"/>
              <a:t>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1548245"/>
            <a:ext cx="5540519" cy="24253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4302658"/>
            <a:ext cx="5970010" cy="22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Node.js</a:t>
            </a:r>
            <a:r>
              <a:rPr lang="zh-CN" altLang="en-US" dirty="0" smtClean="0"/>
              <a:t> </a:t>
            </a:r>
            <a:r>
              <a:rPr lang="en-US" altLang="zh-CN" dirty="0" smtClean="0"/>
              <a:t>(v4.6.0)</a:t>
            </a:r>
            <a:endParaRPr lang="zh-CN" altLang="en-US" dirty="0" smtClean="0"/>
          </a:p>
          <a:p>
            <a:r>
              <a:rPr lang="en-US" altLang="zh-CN" dirty="0" err="1" smtClean="0"/>
              <a:t>MongoDB</a:t>
            </a:r>
            <a:r>
              <a:rPr lang="zh-CN" altLang="en-US" dirty="0" smtClean="0"/>
              <a:t> </a:t>
            </a:r>
            <a:r>
              <a:rPr lang="en-US" altLang="zh-CN" dirty="0" smtClean="0"/>
              <a:t>(v2.1.0)</a:t>
            </a:r>
            <a:endParaRPr lang="zh-CN" altLang="en-US" dirty="0" smtClean="0"/>
          </a:p>
          <a:p>
            <a:r>
              <a:rPr lang="en-US" altLang="zh-CN" dirty="0" smtClean="0"/>
              <a:t>Mongoose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(v4.0.6)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3290"/>
            <a:ext cx="7116064" cy="42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 smtClean="0"/>
          </a:p>
          <a:p>
            <a:r>
              <a:rPr lang="en-US" altLang="zh-CN" dirty="0" smtClean="0"/>
              <a:t>Related Works</a:t>
            </a:r>
          </a:p>
          <a:p>
            <a:r>
              <a:rPr lang="en-US" altLang="zh-CN" dirty="0" smtClean="0"/>
              <a:t>Design</a:t>
            </a:r>
          </a:p>
          <a:p>
            <a:r>
              <a:rPr lang="en-US" altLang="zh-CN" dirty="0" smtClean="0"/>
              <a:t>Implementation</a:t>
            </a:r>
            <a:endParaRPr lang="zh-CN" altLang="en-US" dirty="0" smtClean="0"/>
          </a:p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Customer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MVC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LibraryAPI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(singleton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pattern)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HttpClient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DataClient</a:t>
            </a:r>
            <a:endParaRPr lang="zh-CN" altLang="en-US" dirty="0"/>
          </a:p>
          <a:p>
            <a:r>
              <a:rPr lang="en-US" altLang="zh-CN" dirty="0" smtClean="0"/>
              <a:t>Models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Customer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Order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Car</a:t>
            </a:r>
            <a:endParaRPr lang="zh-CN" altLang="en-US" dirty="0" smtClean="0"/>
          </a:p>
          <a:p>
            <a:r>
              <a:rPr lang="en-US" altLang="zh-CN" dirty="0" smtClean="0"/>
              <a:t>Views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46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LibraryAPI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inherits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NSObject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reqeust</a:t>
            </a:r>
            <a:endParaRPr lang="zh-CN" altLang="en-US" dirty="0"/>
          </a:p>
          <a:p>
            <a:pPr lvl="1"/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sharedInstance</a:t>
            </a:r>
            <a:r>
              <a:rPr lang="en-US" altLang="zh-CN" i="1" dirty="0" smtClean="0"/>
              <a:t>()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</a:p>
          <a:p>
            <a:pPr lvl="1"/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dirty="0"/>
              <a:t>[[</a:t>
            </a:r>
            <a:r>
              <a:rPr lang="en-US" dirty="0" err="1"/>
              <a:t>LibraryAPI</a:t>
            </a:r>
            <a:r>
              <a:rPr lang="en-US" dirty="0"/>
              <a:t> </a:t>
            </a:r>
            <a:r>
              <a:rPr lang="en-US" dirty="0" err="1"/>
              <a:t>sharedInstance</a:t>
            </a:r>
            <a:r>
              <a:rPr lang="en-US" dirty="0"/>
              <a:t>] </a:t>
            </a:r>
            <a:r>
              <a:rPr lang="en-US" dirty="0" err="1"/>
              <a:t>getCurrentUserModel</a:t>
            </a:r>
            <a:r>
              <a:rPr lang="en-US" dirty="0" smtClean="0"/>
              <a:t>]</a:t>
            </a:r>
            <a:r>
              <a:rPr lang="en-US" altLang="zh-CN" dirty="0" smtClean="0"/>
              <a:t>;</a:t>
            </a:r>
            <a:endParaRPr lang="zh-CN" altLang="en-US" dirty="0" smtClean="0"/>
          </a:p>
          <a:p>
            <a:r>
              <a:rPr lang="en-US" altLang="zh-CN" dirty="0" err="1" smtClean="0"/>
              <a:t>HttpClient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Afnetworking</a:t>
            </a:r>
            <a:r>
              <a:rPr lang="zh-CN" altLang="en-US" dirty="0" smtClean="0"/>
              <a:t> </a:t>
            </a:r>
          </a:p>
          <a:p>
            <a:r>
              <a:rPr lang="en-US" altLang="zh-CN" dirty="0" err="1" smtClean="0"/>
              <a:t>DataClient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CoreData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(native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95" y="2023917"/>
            <a:ext cx="6510337" cy="41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All</a:t>
            </a:r>
            <a:r>
              <a:rPr lang="zh-CN" altLang="en-US" dirty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inherit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JSONModel</a:t>
            </a:r>
            <a:endParaRPr lang="zh-CN" altLang="en-US" dirty="0" smtClean="0"/>
          </a:p>
          <a:p>
            <a:r>
              <a:rPr lang="en-US" altLang="zh-CN" dirty="0" err="1" smtClean="0"/>
              <a:t>UserModel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Name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Phone</a:t>
            </a:r>
            <a:endParaRPr lang="zh-CN" altLang="en-US" dirty="0" smtClean="0"/>
          </a:p>
          <a:p>
            <a:r>
              <a:rPr lang="en-US" altLang="zh-CN" dirty="0" smtClean="0"/>
              <a:t>Car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Plate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Brand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Color</a:t>
            </a:r>
            <a:endParaRPr lang="zh-CN" altLang="en-US" dirty="0"/>
          </a:p>
          <a:p>
            <a:r>
              <a:rPr lang="en-US" altLang="zh-CN" dirty="0" smtClean="0"/>
              <a:t>Order</a:t>
            </a:r>
            <a:endParaRPr lang="zh-CN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218" y="2197100"/>
            <a:ext cx="5791200" cy="154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18" y="4095750"/>
            <a:ext cx="4787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Welcome Views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70" y="1600200"/>
            <a:ext cx="7627385" cy="4495800"/>
          </a:xfrm>
        </p:spPr>
      </p:pic>
    </p:spTree>
    <p:extLst>
      <p:ext uri="{BB962C8B-B14F-4D97-AF65-F5344CB8AC3E}">
        <p14:creationId xmlns:p14="http://schemas.microsoft.com/office/powerpoint/2010/main" val="10015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Main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19" y="1600200"/>
            <a:ext cx="2528887" cy="4495800"/>
          </a:xfrm>
        </p:spPr>
      </p:pic>
    </p:spTree>
    <p:extLst>
      <p:ext uri="{BB962C8B-B14F-4D97-AF65-F5344CB8AC3E}">
        <p14:creationId xmlns:p14="http://schemas.microsoft.com/office/powerpoint/2010/main" val="1148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Park a Car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26" y="1586345"/>
            <a:ext cx="4355876" cy="5130821"/>
          </a:xfrm>
        </p:spPr>
      </p:pic>
    </p:spTree>
    <p:extLst>
      <p:ext uri="{BB962C8B-B14F-4D97-AF65-F5344CB8AC3E}">
        <p14:creationId xmlns:p14="http://schemas.microsoft.com/office/powerpoint/2010/main" val="130525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Current Order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63" y="1614054"/>
            <a:ext cx="8280802" cy="4842164"/>
          </a:xfrm>
        </p:spPr>
      </p:pic>
    </p:spTree>
    <p:extLst>
      <p:ext uri="{BB962C8B-B14F-4D97-AF65-F5344CB8AC3E}">
        <p14:creationId xmlns:p14="http://schemas.microsoft.com/office/powerpoint/2010/main" val="1865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3D Touch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" y="1627908"/>
            <a:ext cx="2825245" cy="50226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00" y="2808982"/>
            <a:ext cx="7839364" cy="26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Valet Client Main Views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04" y="1600200"/>
            <a:ext cx="10237718" cy="4495800"/>
          </a:xfrm>
        </p:spPr>
      </p:pic>
    </p:spTree>
    <p:extLst>
      <p:ext uri="{BB962C8B-B14F-4D97-AF65-F5344CB8AC3E}">
        <p14:creationId xmlns:p14="http://schemas.microsoft.com/office/powerpoint/2010/main" val="9680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Why valet parking</a:t>
            </a:r>
          </a:p>
          <a:p>
            <a:r>
              <a:rPr lang="en-US" dirty="0" smtClean="0"/>
              <a:t>Disadvantages of traditional valet parking</a:t>
            </a:r>
          </a:p>
          <a:p>
            <a:r>
              <a:rPr lang="en-US" dirty="0" smtClean="0"/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194888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Mobile Payment</a:t>
            </a:r>
          </a:p>
          <a:p>
            <a:pPr lvl="1"/>
            <a:r>
              <a:rPr lang="en-US" dirty="0" smtClean="0"/>
              <a:t>Apple Pay</a:t>
            </a:r>
          </a:p>
          <a:p>
            <a:r>
              <a:rPr lang="en-US" dirty="0" smtClean="0"/>
              <a:t>Easier Process</a:t>
            </a:r>
          </a:p>
          <a:p>
            <a:pPr lvl="1"/>
            <a:r>
              <a:rPr lang="en-US" dirty="0" smtClean="0"/>
              <a:t>Place an order automatically</a:t>
            </a:r>
          </a:p>
          <a:p>
            <a:r>
              <a:rPr lang="en-US" dirty="0" smtClean="0"/>
              <a:t>Some additional service</a:t>
            </a:r>
          </a:p>
          <a:p>
            <a:r>
              <a:rPr lang="en-US" dirty="0" smtClean="0"/>
              <a:t>Apple watch</a:t>
            </a:r>
          </a:p>
        </p:txBody>
      </p:sp>
    </p:spTree>
    <p:extLst>
      <p:ext uri="{BB962C8B-B14F-4D97-AF65-F5344CB8AC3E}">
        <p14:creationId xmlns:p14="http://schemas.microsoft.com/office/powerpoint/2010/main" val="115773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174701" y="1558636"/>
            <a:ext cx="61555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78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8000" dirty="0" smtClean="0"/>
              <a:t>Demo</a:t>
            </a:r>
            <a:endParaRPr lang="en-US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2535382" y="1427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Valet Parking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 not need to find a parking lot</a:t>
            </a:r>
          </a:p>
          <a:p>
            <a:r>
              <a:rPr lang="en-US" dirty="0" smtClean="0"/>
              <a:t>Do not need to walk a long distance</a:t>
            </a:r>
          </a:p>
          <a:p>
            <a:r>
              <a:rPr lang="en-US" dirty="0" smtClean="0"/>
              <a:t>Park more cars into a given space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2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traditional valet parking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Must use a valet ticket</a:t>
            </a:r>
          </a:p>
          <a:p>
            <a:pPr lvl="1"/>
            <a:r>
              <a:rPr lang="en-US" dirty="0" smtClean="0"/>
              <a:t>Time to fulfill the ticket</a:t>
            </a:r>
          </a:p>
          <a:p>
            <a:pPr lvl="1"/>
            <a:r>
              <a:rPr lang="en-US" dirty="0" smtClean="0"/>
              <a:t>May lose the ticket</a:t>
            </a:r>
          </a:p>
          <a:p>
            <a:pPr marL="366713" lvl="1" indent="0">
              <a:buNone/>
            </a:pPr>
            <a:endParaRPr lang="en-US" dirty="0" smtClean="0"/>
          </a:p>
          <a:p>
            <a:r>
              <a:rPr lang="en-US" dirty="0" smtClean="0"/>
              <a:t>May not know the drop-off point</a:t>
            </a:r>
          </a:p>
          <a:p>
            <a:r>
              <a:rPr lang="en-US" dirty="0" smtClean="0"/>
              <a:t>Pay in cash or octopus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This project mainly focuses on helping drives enjoy better valet parking service with high efficiency and great user experience</a:t>
            </a:r>
          </a:p>
          <a:p>
            <a:endParaRPr lang="en-US" dirty="0"/>
          </a:p>
          <a:p>
            <a:r>
              <a:rPr lang="en-US" dirty="0" smtClean="0"/>
              <a:t>Main functions</a:t>
            </a:r>
          </a:p>
          <a:p>
            <a:pPr lvl="1"/>
            <a:r>
              <a:rPr lang="en-US" dirty="0" smtClean="0"/>
              <a:t>Register / Login</a:t>
            </a:r>
          </a:p>
          <a:p>
            <a:pPr lvl="1"/>
            <a:r>
              <a:rPr lang="en-US" dirty="0" smtClean="0"/>
              <a:t>Add/ Edit/ Delete a car</a:t>
            </a:r>
          </a:p>
          <a:p>
            <a:pPr lvl="1"/>
            <a:r>
              <a:rPr lang="en-US" dirty="0" smtClean="0"/>
              <a:t>Place an order in a few seconds</a:t>
            </a:r>
          </a:p>
          <a:p>
            <a:pPr lvl="1"/>
            <a:r>
              <a:rPr lang="en-US" altLang="zh-CN" dirty="0" smtClean="0"/>
              <a:t>Redeem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</a:t>
            </a:r>
            <a:r>
              <a:rPr lang="en-US" altLang="zh-CN" dirty="0" smtClean="0"/>
              <a:t>ed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Luxe</a:t>
            </a:r>
            <a:endParaRPr lang="en-US" dirty="0" smtClean="0"/>
          </a:p>
          <a:p>
            <a:r>
              <a:rPr lang="en-US" dirty="0" err="1" smtClean="0"/>
              <a:t>Youbo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Luxe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Drop off anywhere</a:t>
            </a:r>
          </a:p>
          <a:p>
            <a:pPr lvl="1"/>
            <a:r>
              <a:rPr lang="en-US" dirty="0" smtClean="0"/>
              <a:t>Mobile payment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(wash,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refuel)</a:t>
            </a:r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Registration process is complicate</a:t>
            </a:r>
          </a:p>
          <a:p>
            <a:pPr lvl="1"/>
            <a:r>
              <a:rPr lang="en-US" dirty="0" smtClean="0"/>
              <a:t>No new technology like 3D touch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30" y="1726692"/>
            <a:ext cx="9576816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Youbo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Get the car returned wherever customer</a:t>
            </a:r>
            <a:r>
              <a:rPr lang="en-US" altLang="zh-CN" dirty="0" smtClean="0"/>
              <a:t>s</a:t>
            </a:r>
            <a:r>
              <a:rPr lang="zh-CN" altLang="en-US" dirty="0" smtClean="0"/>
              <a:t> </a:t>
            </a:r>
            <a:r>
              <a:rPr lang="en-US" dirty="0" smtClean="0"/>
              <a:t>want</a:t>
            </a:r>
          </a:p>
          <a:p>
            <a:pPr lvl="1"/>
            <a:r>
              <a:rPr lang="en-US" dirty="0" smtClean="0"/>
              <a:t>Addition</a:t>
            </a:r>
            <a:r>
              <a:rPr lang="en-US" altLang="zh-CN" dirty="0" smtClean="0"/>
              <a:t>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endParaRPr lang="en-US" dirty="0" smtClean="0"/>
          </a:p>
          <a:p>
            <a:pPr lvl="1"/>
            <a:r>
              <a:rPr lang="en-US" smtClean="0"/>
              <a:t>Show</a:t>
            </a:r>
            <a:r>
              <a:rPr lang="en-US" altLang="zh-CN" smtClean="0"/>
              <a:t>s</a:t>
            </a:r>
            <a:r>
              <a:rPr lang="en-US" smtClean="0"/>
              <a:t> </a:t>
            </a:r>
            <a:r>
              <a:rPr lang="en-US" dirty="0" smtClean="0"/>
              <a:t>car status</a:t>
            </a:r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User interface not so good</a:t>
            </a:r>
          </a:p>
          <a:p>
            <a:pPr lvl="1"/>
            <a:r>
              <a:rPr lang="en-US" dirty="0" smtClean="0"/>
              <a:t>No navigation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76" y="1726692"/>
            <a:ext cx="7199376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421</Words>
  <Application>Microsoft Macintosh PowerPoint</Application>
  <PresentationFormat>Widescreen</PresentationFormat>
  <Paragraphs>132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Calibri</vt:lpstr>
      <vt:lpstr>Microsoft JhengHei</vt:lpstr>
      <vt:lpstr>MS PGothic</vt:lpstr>
      <vt:lpstr>ＭＳ Ｐゴシック</vt:lpstr>
      <vt:lpstr>PMingLiU</vt:lpstr>
      <vt:lpstr>Tw Cen MT</vt:lpstr>
      <vt:lpstr>Wingdings</vt:lpstr>
      <vt:lpstr>Wingdings 2</vt:lpstr>
      <vt:lpstr>华文仿宋</vt:lpstr>
      <vt:lpstr>宋体</vt:lpstr>
      <vt:lpstr>微軟正黑體</vt:lpstr>
      <vt:lpstr>Median</vt:lpstr>
      <vt:lpstr>A Smart Phone Application for  Valet Parking</vt:lpstr>
      <vt:lpstr>Outline</vt:lpstr>
      <vt:lpstr>Introduction</vt:lpstr>
      <vt:lpstr>Why Valet Parking</vt:lpstr>
      <vt:lpstr>Disadvantages of traditional valet parking</vt:lpstr>
      <vt:lpstr>Project Description</vt:lpstr>
      <vt:lpstr>Related Works</vt:lpstr>
      <vt:lpstr>Luxe</vt:lpstr>
      <vt:lpstr>Youbo</vt:lpstr>
      <vt:lpstr>Design</vt:lpstr>
      <vt:lpstr>System Architecture</vt:lpstr>
      <vt:lpstr>Workflow</vt:lpstr>
      <vt:lpstr>Use Case Diagram</vt:lpstr>
      <vt:lpstr>Class Diagram</vt:lpstr>
      <vt:lpstr>UI Design – Welcome Pages</vt:lpstr>
      <vt:lpstr>UI Design – Main Function Pages</vt:lpstr>
      <vt:lpstr>Implementation</vt:lpstr>
      <vt:lpstr>Hardward Configuration</vt:lpstr>
      <vt:lpstr>Implementation of Server</vt:lpstr>
      <vt:lpstr>Implementation of Customer Client</vt:lpstr>
      <vt:lpstr>Main Controllers</vt:lpstr>
      <vt:lpstr>Main Controllers</vt:lpstr>
      <vt:lpstr>Models</vt:lpstr>
      <vt:lpstr>Views – Welcome Views</vt:lpstr>
      <vt:lpstr>Views – Main Page</vt:lpstr>
      <vt:lpstr>Views – Park a Car View</vt:lpstr>
      <vt:lpstr>Views – Current Order View</vt:lpstr>
      <vt:lpstr>Views – 3D Touch View</vt:lpstr>
      <vt:lpstr>Views – Valet Client Main Views</vt:lpstr>
      <vt:lpstr>Future Work </vt:lpstr>
      <vt:lpstr>Learning Hours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Smart Phone Application for Valet Parking</dc:title>
  <dc:creator>Xianyang Luo</dc:creator>
  <cp:lastModifiedBy>Xianyang Luo</cp:lastModifiedBy>
  <cp:revision>33</cp:revision>
  <dcterms:created xsi:type="dcterms:W3CDTF">2016-07-28T11:13:09Z</dcterms:created>
  <dcterms:modified xsi:type="dcterms:W3CDTF">2016-11-07T05:56:30Z</dcterms:modified>
</cp:coreProperties>
</file>